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4" r:id="rId3"/>
    <p:sldId id="275" r:id="rId4"/>
    <p:sldId id="276" r:id="rId5"/>
    <p:sldId id="279" r:id="rId6"/>
    <p:sldId id="277" r:id="rId7"/>
    <p:sldId id="278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vestuário&#10;&#10;Descrição gerada automaticamente">
            <a:extLst>
              <a:ext uri="{FF2B5EF4-FFF2-40B4-BE49-F238E27FC236}">
                <a16:creationId xmlns:a16="http://schemas.microsoft.com/office/drawing/2014/main" id="{5DB35ABF-9522-4D7B-B8AD-93E4852E01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53316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B46D37B-3E3E-4064-9BC1-6230DB0B26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930326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flor&#10;&#10;Descrição gerada automaticamente">
            <a:extLst>
              <a:ext uri="{FF2B5EF4-FFF2-40B4-BE49-F238E27FC236}">
                <a16:creationId xmlns:a16="http://schemas.microsoft.com/office/drawing/2014/main" id="{A2B12441-062B-4EA5-860A-B7DFA42182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683893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TUDO ENTREGAREI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210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TUDO ENTREGAREI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Tudo, ó Cristo, a Ti entrego, </a:t>
            </a:r>
          </a:p>
          <a:p>
            <a:r>
              <a:rPr lang="pt-BR" dirty="0"/>
              <a:t>Tudo, sim, por Ti darei! </a:t>
            </a:r>
          </a:p>
          <a:p>
            <a:r>
              <a:rPr lang="pt-BR" dirty="0"/>
              <a:t>Resoluto, mas submisso, </a:t>
            </a:r>
          </a:p>
          <a:p>
            <a:r>
              <a:rPr lang="pt-BR" dirty="0"/>
              <a:t>Sempre, sempre seguirei!</a:t>
            </a:r>
          </a:p>
        </p:txBody>
      </p:sp>
    </p:spTree>
    <p:extLst>
      <p:ext uri="{BB962C8B-B14F-4D97-AF65-F5344CB8AC3E}">
        <p14:creationId xmlns:p14="http://schemas.microsoft.com/office/powerpoint/2010/main" val="24068761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TUDO ENTREGAREI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192A57D-DF62-48FA-BBA9-50034F7FBB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Tudo entregarei! </a:t>
            </a:r>
          </a:p>
          <a:p>
            <a:r>
              <a:rPr lang="pt-BR" dirty="0"/>
              <a:t>Tudo entregarei! </a:t>
            </a:r>
          </a:p>
          <a:p>
            <a:r>
              <a:rPr lang="pt-BR" dirty="0"/>
              <a:t>Sim, por Ti, Jesus bendito, </a:t>
            </a:r>
          </a:p>
          <a:p>
            <a:r>
              <a:rPr lang="pt-BR" dirty="0"/>
              <a:t>Tudo deixarei!</a:t>
            </a:r>
          </a:p>
        </p:txBody>
      </p:sp>
    </p:spTree>
    <p:extLst>
      <p:ext uri="{BB962C8B-B14F-4D97-AF65-F5344CB8AC3E}">
        <p14:creationId xmlns:p14="http://schemas.microsoft.com/office/powerpoint/2010/main" val="2553774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TUDO ENTREGAREI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Tudo, ó Cristo, a Ti entrego, </a:t>
            </a:r>
          </a:p>
          <a:p>
            <a:r>
              <a:rPr lang="pt-BR" dirty="0"/>
              <a:t>Corpo e alma, eis aqui! </a:t>
            </a:r>
          </a:p>
          <a:p>
            <a:r>
              <a:rPr lang="pt-BR" dirty="0"/>
              <a:t>Este mundo mau renego, </a:t>
            </a:r>
          </a:p>
          <a:p>
            <a:r>
              <a:rPr lang="pt-BR" dirty="0"/>
              <a:t>Ó, Jesus, aceita a mim! </a:t>
            </a:r>
          </a:p>
        </p:txBody>
      </p:sp>
    </p:spTree>
    <p:extLst>
      <p:ext uri="{BB962C8B-B14F-4D97-AF65-F5344CB8AC3E}">
        <p14:creationId xmlns:p14="http://schemas.microsoft.com/office/powerpoint/2010/main" val="22662816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TUDO ENTREGAREI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192A57D-DF62-48FA-BBA9-50034F7FBB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Tudo entregarei! </a:t>
            </a:r>
          </a:p>
          <a:p>
            <a:r>
              <a:rPr lang="pt-BR" dirty="0"/>
              <a:t>Tudo entregarei! </a:t>
            </a:r>
          </a:p>
          <a:p>
            <a:r>
              <a:rPr lang="pt-BR" dirty="0"/>
              <a:t>Sim, por Ti, Jesus bendito, </a:t>
            </a:r>
          </a:p>
          <a:p>
            <a:r>
              <a:rPr lang="pt-BR" dirty="0"/>
              <a:t>Tudo deixarei!</a:t>
            </a:r>
          </a:p>
        </p:txBody>
      </p:sp>
    </p:spTree>
    <p:extLst>
      <p:ext uri="{BB962C8B-B14F-4D97-AF65-F5344CB8AC3E}">
        <p14:creationId xmlns:p14="http://schemas.microsoft.com/office/powerpoint/2010/main" val="18866567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TUDO ENTREGAREI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Tudo, ó Cristo, a Ti entrego, </a:t>
            </a:r>
          </a:p>
          <a:p>
            <a:r>
              <a:rPr lang="pt-BR" dirty="0"/>
              <a:t>Quero ser somente Teu! </a:t>
            </a:r>
          </a:p>
          <a:p>
            <a:r>
              <a:rPr lang="pt-BR" dirty="0"/>
              <a:t>Tão submisso à Tua vontade </a:t>
            </a:r>
          </a:p>
          <a:p>
            <a:r>
              <a:rPr lang="pt-BR" dirty="0"/>
              <a:t>Como os anjos lá no Céu!</a:t>
            </a:r>
          </a:p>
        </p:txBody>
      </p:sp>
    </p:spTree>
    <p:extLst>
      <p:ext uri="{BB962C8B-B14F-4D97-AF65-F5344CB8AC3E}">
        <p14:creationId xmlns:p14="http://schemas.microsoft.com/office/powerpoint/2010/main" val="20680907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TUDO ENTREGAREI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192A57D-DF62-48FA-BBA9-50034F7FBB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Tudo entregarei! </a:t>
            </a:r>
          </a:p>
          <a:p>
            <a:r>
              <a:rPr lang="pt-BR" dirty="0"/>
              <a:t>Tudo entregarei! </a:t>
            </a:r>
          </a:p>
          <a:p>
            <a:r>
              <a:rPr lang="pt-BR" dirty="0"/>
              <a:t>Sim, por Ti, Jesus bendito, </a:t>
            </a:r>
          </a:p>
          <a:p>
            <a:r>
              <a:rPr lang="pt-BR" dirty="0"/>
              <a:t>Tudo deixarei!</a:t>
            </a:r>
          </a:p>
        </p:txBody>
      </p:sp>
    </p:spTree>
    <p:extLst>
      <p:ext uri="{BB962C8B-B14F-4D97-AF65-F5344CB8AC3E}">
        <p14:creationId xmlns:p14="http://schemas.microsoft.com/office/powerpoint/2010/main" val="992779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154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TUDO ENTREGAREI</vt:lpstr>
      <vt:lpstr>TUDO ENTREGAREI</vt:lpstr>
      <vt:lpstr>TUDO ENTREGAREI</vt:lpstr>
      <vt:lpstr>TUDO ENTREGAREI</vt:lpstr>
      <vt:lpstr>TUDO ENTREGAREI</vt:lpstr>
      <vt:lpstr>TUDO ENTREGAREI</vt:lpstr>
      <vt:lpstr>TUDO ENTREGAREI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20</cp:revision>
  <dcterms:created xsi:type="dcterms:W3CDTF">2019-03-12T19:19:25Z</dcterms:created>
  <dcterms:modified xsi:type="dcterms:W3CDTF">2019-06-12T22:13:17Z</dcterms:modified>
</cp:coreProperties>
</file>

<file path=docProps/thumbnail.jpeg>
</file>